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7" r:id="rId18"/>
    <p:sldId id="273" r:id="rId19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>
      <p:cViewPr varScale="1">
        <p:scale>
          <a:sx n="63" d="100"/>
          <a:sy n="63" d="100"/>
        </p:scale>
        <p:origin x="224" y="5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30834" y="500888"/>
            <a:ext cx="8482330" cy="345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35" dirty="0"/>
              <a:t>‹#›</a:t>
            </a:fld>
            <a:r>
              <a:rPr spc="35" dirty="0"/>
              <a:t> </a:t>
            </a:r>
            <a:r>
              <a:rPr spc="-15" dirty="0"/>
              <a:t> 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5194" y="4876043"/>
            <a:ext cx="143138" cy="13024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55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35" dirty="0"/>
              <a:t>‹#›</a:t>
            </a:fld>
            <a:r>
              <a:rPr spc="35" dirty="0"/>
              <a:t> </a:t>
            </a:r>
            <a:r>
              <a:rPr spc="-15" dirty="0"/>
              <a:t> 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5194" y="4876043"/>
            <a:ext cx="143138" cy="130247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1197033"/>
            <a:ext cx="9143999" cy="394646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55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55546" y="1843171"/>
            <a:ext cx="2962275" cy="27457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35" dirty="0"/>
              <a:t>‹#›</a:t>
            </a:fld>
            <a:r>
              <a:rPr spc="35" dirty="0"/>
              <a:t> </a:t>
            </a:r>
            <a:r>
              <a:rPr spc="-15" dirty="0"/>
              <a:t> 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55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35" dirty="0"/>
              <a:t>‹#›</a:t>
            </a:fld>
            <a:r>
              <a:rPr spc="35" dirty="0"/>
              <a:t> </a:t>
            </a:r>
            <a:r>
              <a:rPr spc="-15" dirty="0"/>
              <a:t> 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40694"/>
            <a:ext cx="12192000" cy="264160"/>
          </a:xfrm>
          <a:custGeom>
            <a:avLst/>
            <a:gdLst/>
            <a:ahLst/>
            <a:cxnLst/>
            <a:rect l="l" t="t" r="r" b="b"/>
            <a:pathLst>
              <a:path w="12192000" h="264159">
                <a:moveTo>
                  <a:pt x="12192000" y="0"/>
                </a:moveTo>
                <a:lnTo>
                  <a:pt x="0" y="0"/>
                </a:lnTo>
                <a:lnTo>
                  <a:pt x="0" y="264094"/>
                </a:lnTo>
                <a:lnTo>
                  <a:pt x="12192000" y="264094"/>
                </a:lnTo>
                <a:lnTo>
                  <a:pt x="12192000" y="0"/>
                </a:lnTo>
                <a:close/>
              </a:path>
            </a:pathLst>
          </a:custGeom>
          <a:solidFill>
            <a:srgbClr val="141D2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72676" y="6535792"/>
            <a:ext cx="2046650" cy="8651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35" dirty="0"/>
              <a:t>‹#›</a:t>
            </a:fld>
            <a:r>
              <a:rPr spc="35" dirty="0"/>
              <a:t> </a:t>
            </a:r>
            <a:r>
              <a:rPr spc="-15" dirty="0"/>
              <a:t> 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-1058095" y="228129"/>
            <a:ext cx="11260190" cy="178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55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99320" y="2563138"/>
            <a:ext cx="7745359" cy="20567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371487" y="6519272"/>
            <a:ext cx="247650" cy="1244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ct val="100000"/>
              </a:lnSpc>
              <a:spcBef>
                <a:spcPts val="120"/>
              </a:spcBef>
            </a:pPr>
            <a:fld id="{81D60167-4931-47E6-BA6A-407CBD079E47}" type="slidenum">
              <a:rPr spc="35" dirty="0"/>
              <a:t>‹#›</a:t>
            </a:fld>
            <a:r>
              <a:rPr spc="35" dirty="0"/>
              <a:t> </a:t>
            </a:r>
            <a:r>
              <a:rPr spc="-15" dirty="0"/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10" Type="http://schemas.openxmlformats.org/officeDocument/2006/relationships/image" Target="../media/image13.jpg"/><Relationship Id="rId4" Type="http://schemas.openxmlformats.org/officeDocument/2006/relationships/image" Target="../media/image7.jp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4650" y="20956"/>
            <a:ext cx="20104100" cy="11309349"/>
            <a:chOff x="0" y="0"/>
            <a:chExt cx="9143999" cy="51434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194" y="4876043"/>
              <a:ext cx="143138" cy="13024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965450" y="2606675"/>
            <a:ext cx="14575472" cy="32949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200000"/>
              </a:lnSpc>
              <a:spcBef>
                <a:spcPts val="1200"/>
              </a:spcBef>
              <a:spcAft>
                <a:spcPts val="2400"/>
              </a:spcAft>
            </a:pPr>
            <a:r>
              <a:rPr sz="7200" spc="-15" dirty="0">
                <a:latin typeface="Arial"/>
                <a:cs typeface="Arial"/>
              </a:rPr>
              <a:t>SNOWFLAKE</a:t>
            </a:r>
            <a:endParaRPr sz="7200" dirty="0">
              <a:latin typeface="Arial"/>
              <a:cs typeface="Arial"/>
            </a:endParaRPr>
          </a:p>
          <a:p>
            <a:pPr algn="ctr">
              <a:lnSpc>
                <a:spcPts val="4125"/>
              </a:lnSpc>
              <a:spcBef>
                <a:spcPts val="1200"/>
              </a:spcBef>
              <a:spcAft>
                <a:spcPts val="1800"/>
              </a:spcAft>
            </a:pPr>
            <a:r>
              <a:rPr sz="7200" spc="-10" dirty="0">
                <a:latin typeface="Arial"/>
                <a:cs typeface="Arial"/>
              </a:rPr>
              <a:t>TH</a:t>
            </a:r>
            <a:r>
              <a:rPr sz="7200" dirty="0">
                <a:latin typeface="Arial"/>
                <a:cs typeface="Arial"/>
              </a:rPr>
              <a:t>E</a:t>
            </a:r>
            <a:r>
              <a:rPr sz="7200" spc="-10" dirty="0">
                <a:latin typeface="Arial"/>
                <a:cs typeface="Arial"/>
              </a:rPr>
              <a:t> </a:t>
            </a:r>
            <a:r>
              <a:rPr sz="7200" spc="-5" dirty="0">
                <a:latin typeface="Arial"/>
                <a:cs typeface="Arial"/>
              </a:rPr>
              <a:t>CLOU</a:t>
            </a:r>
            <a:r>
              <a:rPr sz="7200" dirty="0">
                <a:latin typeface="Arial"/>
                <a:cs typeface="Arial"/>
              </a:rPr>
              <a:t>D</a:t>
            </a:r>
            <a:r>
              <a:rPr sz="7200" spc="-5" dirty="0">
                <a:latin typeface="Arial"/>
                <a:cs typeface="Arial"/>
              </a:rPr>
              <a:t> D</a:t>
            </a:r>
            <a:r>
              <a:rPr sz="7200" spc="-270" dirty="0">
                <a:latin typeface="Arial"/>
                <a:cs typeface="Arial"/>
              </a:rPr>
              <a:t>AT</a:t>
            </a:r>
            <a:r>
              <a:rPr sz="7200" dirty="0">
                <a:latin typeface="Arial"/>
                <a:cs typeface="Arial"/>
              </a:rPr>
              <a:t>A</a:t>
            </a:r>
            <a:r>
              <a:rPr sz="7200" spc="-140" dirty="0">
                <a:latin typeface="Arial"/>
                <a:cs typeface="Arial"/>
              </a:rPr>
              <a:t> </a:t>
            </a:r>
            <a:r>
              <a:rPr sz="7200" spc="-5" dirty="0">
                <a:latin typeface="Arial"/>
                <a:cs typeface="Arial"/>
              </a:rPr>
              <a:t>PL</a:t>
            </a:r>
            <a:r>
              <a:rPr sz="7200" spc="-270" dirty="0">
                <a:latin typeface="Arial"/>
                <a:cs typeface="Arial"/>
              </a:rPr>
              <a:t>A</a:t>
            </a:r>
            <a:r>
              <a:rPr sz="7200" spc="-5" dirty="0">
                <a:latin typeface="Arial"/>
                <a:cs typeface="Arial"/>
              </a:rPr>
              <a:t>TFORM</a:t>
            </a:r>
            <a:endParaRPr sz="7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2F0E2E-E24F-2547-B7C0-85F7938D7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034" y="0"/>
            <a:ext cx="20330168" cy="1130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23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04DE2E-7294-F64A-9A22-9126AA40C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034" y="0"/>
            <a:ext cx="20330168" cy="1130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779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FFE156-B7BE-EB44-AC50-FAD1CC70D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034" y="0"/>
            <a:ext cx="20330168" cy="1130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18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1DDD75-E22E-5F4E-87AE-5DB313411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032" y="0"/>
            <a:ext cx="20330166" cy="1130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38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BAF4FF-9752-0B45-830F-A705E8A44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034" y="0"/>
            <a:ext cx="20330168" cy="1130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24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0680DE-DD75-2B40-8067-23080A281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034" y="47004"/>
            <a:ext cx="20217134" cy="1124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53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AAE9D0-4F0E-A749-A2E4-0359E5385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034" y="0"/>
            <a:ext cx="20330168" cy="1130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41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D1B75D-F240-674F-9207-C419125D1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29" y="4279565"/>
            <a:ext cx="8157329" cy="11849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2BF1F9-05D8-1D49-AD00-633B6A8B3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69" y="6390113"/>
            <a:ext cx="8157329" cy="11849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E0D28B-8AEE-BD4D-A9D3-A5C9907EE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029" y="8500661"/>
            <a:ext cx="8855621" cy="11320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1B3F1E-F828-CA45-90AC-E501E7701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7450" y="4279565"/>
            <a:ext cx="7131050" cy="11320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7B1946-C7CA-3E43-A6B2-75806EAE45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47450" y="6500783"/>
            <a:ext cx="7131050" cy="11320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0947A7-2B8F-C04B-B9FA-7658281206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80469" y="8500660"/>
            <a:ext cx="8442994" cy="11320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0E5996-5DF4-2E4C-BFD1-6DF7F6192A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3709" y="0"/>
            <a:ext cx="15436681" cy="289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250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7E9177E-7939-F34F-BCFB-DB48EC18F4EB}"/>
              </a:ext>
            </a:extLst>
          </p:cNvPr>
          <p:cNvGrpSpPr/>
          <p:nvPr/>
        </p:nvGrpSpPr>
        <p:grpSpPr>
          <a:xfrm>
            <a:off x="38215" y="0"/>
            <a:ext cx="20330167" cy="11309350"/>
            <a:chOff x="38215" y="0"/>
            <a:chExt cx="20330167" cy="1130935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4400F50-80B8-8940-8728-CC41C0A5F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15" y="0"/>
              <a:ext cx="20330167" cy="1130935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2D2DE61-08E3-5A48-A520-B9E57298A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95850" y="3216275"/>
              <a:ext cx="2772532" cy="3200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0055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93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891299" y="472170"/>
            <a:ext cx="10321502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4800" b="1" spc="-55" dirty="0">
                <a:latin typeface="Arial"/>
                <a:cs typeface="Arial"/>
              </a:rPr>
              <a:t>DATA…THE</a:t>
            </a:r>
            <a:r>
              <a:rPr sz="4800" b="1" spc="-50" dirty="0">
                <a:latin typeface="Arial"/>
                <a:cs typeface="Arial"/>
              </a:rPr>
              <a:t> </a:t>
            </a:r>
            <a:r>
              <a:rPr sz="4800" b="1" spc="-5" dirty="0">
                <a:latin typeface="Arial"/>
                <a:cs typeface="Arial"/>
              </a:rPr>
              <a:t>NEW</a:t>
            </a:r>
            <a:r>
              <a:rPr sz="4800" b="1" spc="-45" dirty="0">
                <a:latin typeface="Arial"/>
                <a:cs typeface="Arial"/>
              </a:rPr>
              <a:t> </a:t>
            </a:r>
            <a:r>
              <a:rPr sz="4800" b="1" spc="-5" dirty="0">
                <a:latin typeface="Arial"/>
                <a:cs typeface="Arial"/>
              </a:rPr>
              <a:t>FRONTIER</a:t>
            </a:r>
            <a:endParaRPr sz="4800" dirty="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98450" y="2759075"/>
            <a:ext cx="18913952" cy="6770055"/>
            <a:chOff x="270660" y="1441744"/>
            <a:chExt cx="8602681" cy="307902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660" y="1441745"/>
              <a:ext cx="1631275" cy="2109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7810" y="1479845"/>
              <a:ext cx="1516974" cy="19947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9889" y="2413077"/>
              <a:ext cx="1631275" cy="210769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37039" y="2451177"/>
              <a:ext cx="1516975" cy="199339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89119" y="1441744"/>
              <a:ext cx="1631274" cy="210769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46269" y="1479844"/>
              <a:ext cx="1516974" cy="199339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42067" y="1441744"/>
              <a:ext cx="1631274" cy="210769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99217" y="1479845"/>
              <a:ext cx="1516973" cy="199339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98350" y="2413077"/>
              <a:ext cx="1765763" cy="210769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55500" y="2451177"/>
              <a:ext cx="1651463" cy="19933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6A1F3D-B2EA-5348-96F3-4E386AEB5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034" y="0"/>
            <a:ext cx="20217134" cy="1124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82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31771A-77CC-0144-95AE-CCA93E54D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034" y="0"/>
            <a:ext cx="20217134" cy="1124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94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E2492B-71FC-1149-A6D4-789228A10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034" y="0"/>
            <a:ext cx="20217134" cy="1124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9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31CF12-B5CD-A24F-A588-801ED21B3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034" y="0"/>
            <a:ext cx="20217134" cy="1124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10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AC72C4-BB53-3446-812F-3BADA4627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034" y="0"/>
            <a:ext cx="20330168" cy="1130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74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1EEAB5-EF83-0440-BAE4-7674A24F8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034" y="0"/>
            <a:ext cx="20330168" cy="1130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824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7BDFBF-CB11-5748-A871-A0813CD98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034" y="0"/>
            <a:ext cx="20330168" cy="1130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500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</TotalTime>
  <Words>10</Words>
  <Application>Microsoft Macintosh PowerPoint</Application>
  <PresentationFormat>Custom</PresentationFormat>
  <Paragraphs>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Arial MT</vt:lpstr>
      <vt:lpstr>Calibri</vt:lpstr>
      <vt:lpstr>Microsoft Sans Serif</vt:lpstr>
      <vt:lpstr>Office Theme</vt:lpstr>
      <vt:lpstr>SNOWFLAKE THE CLOUD DATA PLATFORM</vt:lpstr>
      <vt:lpstr>DATA…THE NEW FRONTIER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SNOWFLAKE THE CLOUD DATA PLATFORM</dc:title>
  <cp:lastModifiedBy>Riddhima Chandra</cp:lastModifiedBy>
  <cp:revision>1</cp:revision>
  <dcterms:created xsi:type="dcterms:W3CDTF">2021-10-07T10:36:08Z</dcterms:created>
  <dcterms:modified xsi:type="dcterms:W3CDTF">2021-10-07T11:25:58Z</dcterms:modified>
</cp:coreProperties>
</file>